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25452388" cy="359997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0082"/>
    <a:srgbClr val="D5EAD8"/>
    <a:srgbClr val="E50012"/>
    <a:srgbClr val="CDDF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26" d="100"/>
          <a:sy n="26" d="100"/>
        </p:scale>
        <p:origin x="-2688" y="462"/>
      </p:cViewPr>
      <p:guideLst>
        <p:guide orient="horz" pos="11338"/>
        <p:guide pos="80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941897-F5D7-4E2C-8B62-E63AC3DA5797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F12F6E-5DD6-4410-B72C-0A8FBB75FD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76508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6529B6-9D28-4638-B185-8F5CFE082AE9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F5E6C-1331-4FB3-B57A-B370B120D0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4810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949650" rtl="0" eaLnBrk="1" latinLnBrk="0" hangingPunct="1">
      <a:defRPr sz="3871" kern="1200">
        <a:solidFill>
          <a:schemeClr val="tx1"/>
        </a:solidFill>
        <a:latin typeface="+mn-lt"/>
        <a:ea typeface="+mn-ea"/>
        <a:cs typeface="+mn-cs"/>
      </a:defRPr>
    </a:lvl1pPr>
    <a:lvl2pPr marL="1474825" algn="l" defTabSz="2949650" rtl="0" eaLnBrk="1" latinLnBrk="0" hangingPunct="1">
      <a:defRPr sz="3871" kern="1200">
        <a:solidFill>
          <a:schemeClr val="tx1"/>
        </a:solidFill>
        <a:latin typeface="+mn-lt"/>
        <a:ea typeface="+mn-ea"/>
        <a:cs typeface="+mn-cs"/>
      </a:defRPr>
    </a:lvl2pPr>
    <a:lvl3pPr marL="2949650" algn="l" defTabSz="2949650" rtl="0" eaLnBrk="1" latinLnBrk="0" hangingPunct="1">
      <a:defRPr sz="3871" kern="1200">
        <a:solidFill>
          <a:schemeClr val="tx1"/>
        </a:solidFill>
        <a:latin typeface="+mn-lt"/>
        <a:ea typeface="+mn-ea"/>
        <a:cs typeface="+mn-cs"/>
      </a:defRPr>
    </a:lvl3pPr>
    <a:lvl4pPr marL="4424475" algn="l" defTabSz="2949650" rtl="0" eaLnBrk="1" latinLnBrk="0" hangingPunct="1">
      <a:defRPr sz="3871" kern="1200">
        <a:solidFill>
          <a:schemeClr val="tx1"/>
        </a:solidFill>
        <a:latin typeface="+mn-lt"/>
        <a:ea typeface="+mn-ea"/>
        <a:cs typeface="+mn-cs"/>
      </a:defRPr>
    </a:lvl4pPr>
    <a:lvl5pPr marL="5899300" algn="l" defTabSz="2949650" rtl="0" eaLnBrk="1" latinLnBrk="0" hangingPunct="1">
      <a:defRPr sz="3871" kern="1200">
        <a:solidFill>
          <a:schemeClr val="tx1"/>
        </a:solidFill>
        <a:latin typeface="+mn-lt"/>
        <a:ea typeface="+mn-ea"/>
        <a:cs typeface="+mn-cs"/>
      </a:defRPr>
    </a:lvl5pPr>
    <a:lvl6pPr marL="7374125" algn="l" defTabSz="2949650" rtl="0" eaLnBrk="1" latinLnBrk="0" hangingPunct="1">
      <a:defRPr sz="3871" kern="1200">
        <a:solidFill>
          <a:schemeClr val="tx1"/>
        </a:solidFill>
        <a:latin typeface="+mn-lt"/>
        <a:ea typeface="+mn-ea"/>
        <a:cs typeface="+mn-cs"/>
      </a:defRPr>
    </a:lvl6pPr>
    <a:lvl7pPr marL="8848950" algn="l" defTabSz="2949650" rtl="0" eaLnBrk="1" latinLnBrk="0" hangingPunct="1">
      <a:defRPr sz="3871" kern="1200">
        <a:solidFill>
          <a:schemeClr val="tx1"/>
        </a:solidFill>
        <a:latin typeface="+mn-lt"/>
        <a:ea typeface="+mn-ea"/>
        <a:cs typeface="+mn-cs"/>
      </a:defRPr>
    </a:lvl7pPr>
    <a:lvl8pPr marL="10323775" algn="l" defTabSz="2949650" rtl="0" eaLnBrk="1" latinLnBrk="0" hangingPunct="1">
      <a:defRPr sz="3871" kern="1200">
        <a:solidFill>
          <a:schemeClr val="tx1"/>
        </a:solidFill>
        <a:latin typeface="+mn-lt"/>
        <a:ea typeface="+mn-ea"/>
        <a:cs typeface="+mn-cs"/>
      </a:defRPr>
    </a:lvl8pPr>
    <a:lvl9pPr marL="11798600" algn="l" defTabSz="2949650" rtl="0" eaLnBrk="1" latinLnBrk="0" hangingPunct="1">
      <a:defRPr sz="387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8929" y="5891626"/>
            <a:ext cx="21634530" cy="12533242"/>
          </a:xfrm>
        </p:spPr>
        <p:txBody>
          <a:bodyPr anchor="b"/>
          <a:lstStyle>
            <a:lvl1pPr algn="ctr">
              <a:defRPr sz="1670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81549" y="18908198"/>
            <a:ext cx="19089291" cy="8691601"/>
          </a:xfrm>
        </p:spPr>
        <p:txBody>
          <a:bodyPr/>
          <a:lstStyle>
            <a:lvl1pPr marL="0" indent="0" algn="ctr">
              <a:buNone/>
              <a:defRPr sz="6680"/>
            </a:lvl1pPr>
            <a:lvl2pPr marL="1272616" indent="0" algn="ctr">
              <a:buNone/>
              <a:defRPr sz="5567"/>
            </a:lvl2pPr>
            <a:lvl3pPr marL="2545232" indent="0" algn="ctr">
              <a:buNone/>
              <a:defRPr sz="5010"/>
            </a:lvl3pPr>
            <a:lvl4pPr marL="3817849" indent="0" algn="ctr">
              <a:buNone/>
              <a:defRPr sz="4454"/>
            </a:lvl4pPr>
            <a:lvl5pPr marL="5090465" indent="0" algn="ctr">
              <a:buNone/>
              <a:defRPr sz="4454"/>
            </a:lvl5pPr>
            <a:lvl6pPr marL="6363081" indent="0" algn="ctr">
              <a:buNone/>
              <a:defRPr sz="4454"/>
            </a:lvl6pPr>
            <a:lvl7pPr marL="7635697" indent="0" algn="ctr">
              <a:buNone/>
              <a:defRPr sz="4454"/>
            </a:lvl7pPr>
            <a:lvl8pPr marL="8908313" indent="0" algn="ctr">
              <a:buNone/>
              <a:defRPr sz="4454"/>
            </a:lvl8pPr>
            <a:lvl9pPr marL="10180930" indent="0" algn="ctr">
              <a:buNone/>
              <a:defRPr sz="4454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959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1267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214367" y="1916653"/>
            <a:ext cx="5488171" cy="3050811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49853" y="1916653"/>
            <a:ext cx="16146359" cy="30508114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5344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4284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596" y="8974945"/>
            <a:ext cx="21952685" cy="14974888"/>
          </a:xfrm>
        </p:spPr>
        <p:txBody>
          <a:bodyPr anchor="b"/>
          <a:lstStyle>
            <a:lvl1pPr>
              <a:defRPr sz="1670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6596" y="24091502"/>
            <a:ext cx="21952685" cy="7874940"/>
          </a:xfrm>
        </p:spPr>
        <p:txBody>
          <a:bodyPr/>
          <a:lstStyle>
            <a:lvl1pPr marL="0" indent="0">
              <a:buNone/>
              <a:defRPr sz="6680">
                <a:solidFill>
                  <a:schemeClr val="tx1"/>
                </a:solidFill>
              </a:defRPr>
            </a:lvl1pPr>
            <a:lvl2pPr marL="1272616" indent="0">
              <a:buNone/>
              <a:defRPr sz="5567">
                <a:solidFill>
                  <a:schemeClr val="tx1">
                    <a:tint val="75000"/>
                  </a:schemeClr>
                </a:solidFill>
              </a:defRPr>
            </a:lvl2pPr>
            <a:lvl3pPr marL="2545232" indent="0">
              <a:buNone/>
              <a:defRPr sz="5010">
                <a:solidFill>
                  <a:schemeClr val="tx1">
                    <a:tint val="75000"/>
                  </a:schemeClr>
                </a:solidFill>
              </a:defRPr>
            </a:lvl3pPr>
            <a:lvl4pPr marL="3817849" indent="0">
              <a:buNone/>
              <a:defRPr sz="4454">
                <a:solidFill>
                  <a:schemeClr val="tx1">
                    <a:tint val="75000"/>
                  </a:schemeClr>
                </a:solidFill>
              </a:defRPr>
            </a:lvl4pPr>
            <a:lvl5pPr marL="5090465" indent="0">
              <a:buNone/>
              <a:defRPr sz="4454">
                <a:solidFill>
                  <a:schemeClr val="tx1">
                    <a:tint val="75000"/>
                  </a:schemeClr>
                </a:solidFill>
              </a:defRPr>
            </a:lvl5pPr>
            <a:lvl6pPr marL="6363081" indent="0">
              <a:buNone/>
              <a:defRPr sz="4454">
                <a:solidFill>
                  <a:schemeClr val="tx1">
                    <a:tint val="75000"/>
                  </a:schemeClr>
                </a:solidFill>
              </a:defRPr>
            </a:lvl6pPr>
            <a:lvl7pPr marL="7635697" indent="0">
              <a:buNone/>
              <a:defRPr sz="4454">
                <a:solidFill>
                  <a:schemeClr val="tx1">
                    <a:tint val="75000"/>
                  </a:schemeClr>
                </a:solidFill>
              </a:defRPr>
            </a:lvl7pPr>
            <a:lvl8pPr marL="8908313" indent="0">
              <a:buNone/>
              <a:defRPr sz="4454">
                <a:solidFill>
                  <a:schemeClr val="tx1">
                    <a:tint val="75000"/>
                  </a:schemeClr>
                </a:solidFill>
              </a:defRPr>
            </a:lvl8pPr>
            <a:lvl9pPr marL="10180930" indent="0">
              <a:buNone/>
              <a:defRPr sz="44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13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49852" y="9583264"/>
            <a:ext cx="10817265" cy="22841503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85271" y="9583264"/>
            <a:ext cx="10817265" cy="22841503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811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167" y="1916661"/>
            <a:ext cx="21952685" cy="695828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3170" y="8824938"/>
            <a:ext cx="10767551" cy="4324966"/>
          </a:xfrm>
        </p:spPr>
        <p:txBody>
          <a:bodyPr anchor="b"/>
          <a:lstStyle>
            <a:lvl1pPr marL="0" indent="0">
              <a:buNone/>
              <a:defRPr sz="6680" b="1"/>
            </a:lvl1pPr>
            <a:lvl2pPr marL="1272616" indent="0">
              <a:buNone/>
              <a:defRPr sz="5567" b="1"/>
            </a:lvl2pPr>
            <a:lvl3pPr marL="2545232" indent="0">
              <a:buNone/>
              <a:defRPr sz="5010" b="1"/>
            </a:lvl3pPr>
            <a:lvl4pPr marL="3817849" indent="0">
              <a:buNone/>
              <a:defRPr sz="4454" b="1"/>
            </a:lvl4pPr>
            <a:lvl5pPr marL="5090465" indent="0">
              <a:buNone/>
              <a:defRPr sz="4454" b="1"/>
            </a:lvl5pPr>
            <a:lvl6pPr marL="6363081" indent="0">
              <a:buNone/>
              <a:defRPr sz="4454" b="1"/>
            </a:lvl6pPr>
            <a:lvl7pPr marL="7635697" indent="0">
              <a:buNone/>
              <a:defRPr sz="4454" b="1"/>
            </a:lvl7pPr>
            <a:lvl8pPr marL="8908313" indent="0">
              <a:buNone/>
              <a:defRPr sz="4454" b="1"/>
            </a:lvl8pPr>
            <a:lvl9pPr marL="10180930" indent="0">
              <a:buNone/>
              <a:defRPr sz="4454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53170" y="13149904"/>
            <a:ext cx="10767551" cy="19341529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885273" y="8824938"/>
            <a:ext cx="10820580" cy="4324966"/>
          </a:xfrm>
        </p:spPr>
        <p:txBody>
          <a:bodyPr anchor="b"/>
          <a:lstStyle>
            <a:lvl1pPr marL="0" indent="0">
              <a:buNone/>
              <a:defRPr sz="6680" b="1"/>
            </a:lvl1pPr>
            <a:lvl2pPr marL="1272616" indent="0">
              <a:buNone/>
              <a:defRPr sz="5567" b="1"/>
            </a:lvl2pPr>
            <a:lvl3pPr marL="2545232" indent="0">
              <a:buNone/>
              <a:defRPr sz="5010" b="1"/>
            </a:lvl3pPr>
            <a:lvl4pPr marL="3817849" indent="0">
              <a:buNone/>
              <a:defRPr sz="4454" b="1"/>
            </a:lvl4pPr>
            <a:lvl5pPr marL="5090465" indent="0">
              <a:buNone/>
              <a:defRPr sz="4454" b="1"/>
            </a:lvl5pPr>
            <a:lvl6pPr marL="6363081" indent="0">
              <a:buNone/>
              <a:defRPr sz="4454" b="1"/>
            </a:lvl6pPr>
            <a:lvl7pPr marL="7635697" indent="0">
              <a:buNone/>
              <a:defRPr sz="4454" b="1"/>
            </a:lvl7pPr>
            <a:lvl8pPr marL="8908313" indent="0">
              <a:buNone/>
              <a:defRPr sz="4454" b="1"/>
            </a:lvl8pPr>
            <a:lvl9pPr marL="10180930" indent="0">
              <a:buNone/>
              <a:defRPr sz="4454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885273" y="13149904"/>
            <a:ext cx="10820580" cy="19341529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9459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4271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25492298" cy="3599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90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167" y="2399982"/>
            <a:ext cx="8209058" cy="8399939"/>
          </a:xfrm>
        </p:spPr>
        <p:txBody>
          <a:bodyPr anchor="b"/>
          <a:lstStyle>
            <a:lvl1pPr>
              <a:defRPr sz="8907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20580" y="5183304"/>
            <a:ext cx="12885271" cy="25583147"/>
          </a:xfrm>
        </p:spPr>
        <p:txBody>
          <a:bodyPr/>
          <a:lstStyle>
            <a:lvl1pPr>
              <a:defRPr sz="8907"/>
            </a:lvl1pPr>
            <a:lvl2pPr>
              <a:defRPr sz="7794"/>
            </a:lvl2pPr>
            <a:lvl3pPr>
              <a:defRPr sz="6680"/>
            </a:lvl3pPr>
            <a:lvl4pPr>
              <a:defRPr sz="5567"/>
            </a:lvl4pPr>
            <a:lvl5pPr>
              <a:defRPr sz="5567"/>
            </a:lvl5pPr>
            <a:lvl6pPr>
              <a:defRPr sz="5567"/>
            </a:lvl6pPr>
            <a:lvl7pPr>
              <a:defRPr sz="5567"/>
            </a:lvl7pPr>
            <a:lvl8pPr>
              <a:defRPr sz="5567"/>
            </a:lvl8pPr>
            <a:lvl9pPr>
              <a:defRPr sz="5567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53167" y="10799922"/>
            <a:ext cx="8209058" cy="20008190"/>
          </a:xfrm>
        </p:spPr>
        <p:txBody>
          <a:bodyPr/>
          <a:lstStyle>
            <a:lvl1pPr marL="0" indent="0">
              <a:buNone/>
              <a:defRPr sz="4454"/>
            </a:lvl1pPr>
            <a:lvl2pPr marL="1272616" indent="0">
              <a:buNone/>
              <a:defRPr sz="3897"/>
            </a:lvl2pPr>
            <a:lvl3pPr marL="2545232" indent="0">
              <a:buNone/>
              <a:defRPr sz="3340"/>
            </a:lvl3pPr>
            <a:lvl4pPr marL="3817849" indent="0">
              <a:buNone/>
              <a:defRPr sz="2784"/>
            </a:lvl4pPr>
            <a:lvl5pPr marL="5090465" indent="0">
              <a:buNone/>
              <a:defRPr sz="2784"/>
            </a:lvl5pPr>
            <a:lvl6pPr marL="6363081" indent="0">
              <a:buNone/>
              <a:defRPr sz="2784"/>
            </a:lvl6pPr>
            <a:lvl7pPr marL="7635697" indent="0">
              <a:buNone/>
              <a:defRPr sz="2784"/>
            </a:lvl7pPr>
            <a:lvl8pPr marL="8908313" indent="0">
              <a:buNone/>
              <a:defRPr sz="2784"/>
            </a:lvl8pPr>
            <a:lvl9pPr marL="10180930" indent="0">
              <a:buNone/>
              <a:defRPr sz="2784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7205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167" y="2399982"/>
            <a:ext cx="8209058" cy="8399939"/>
          </a:xfrm>
        </p:spPr>
        <p:txBody>
          <a:bodyPr anchor="b"/>
          <a:lstStyle>
            <a:lvl1pPr>
              <a:defRPr sz="8907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820580" y="5183304"/>
            <a:ext cx="12885271" cy="25583147"/>
          </a:xfrm>
        </p:spPr>
        <p:txBody>
          <a:bodyPr anchor="t"/>
          <a:lstStyle>
            <a:lvl1pPr marL="0" indent="0">
              <a:buNone/>
              <a:defRPr sz="8907"/>
            </a:lvl1pPr>
            <a:lvl2pPr marL="1272616" indent="0">
              <a:buNone/>
              <a:defRPr sz="7794"/>
            </a:lvl2pPr>
            <a:lvl3pPr marL="2545232" indent="0">
              <a:buNone/>
              <a:defRPr sz="6680"/>
            </a:lvl3pPr>
            <a:lvl4pPr marL="3817849" indent="0">
              <a:buNone/>
              <a:defRPr sz="5567"/>
            </a:lvl4pPr>
            <a:lvl5pPr marL="5090465" indent="0">
              <a:buNone/>
              <a:defRPr sz="5567"/>
            </a:lvl5pPr>
            <a:lvl6pPr marL="6363081" indent="0">
              <a:buNone/>
              <a:defRPr sz="5567"/>
            </a:lvl6pPr>
            <a:lvl7pPr marL="7635697" indent="0">
              <a:buNone/>
              <a:defRPr sz="5567"/>
            </a:lvl7pPr>
            <a:lvl8pPr marL="8908313" indent="0">
              <a:buNone/>
              <a:defRPr sz="5567"/>
            </a:lvl8pPr>
            <a:lvl9pPr marL="10180930" indent="0">
              <a:buNone/>
              <a:defRPr sz="5567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53167" y="10799922"/>
            <a:ext cx="8209058" cy="20008190"/>
          </a:xfrm>
        </p:spPr>
        <p:txBody>
          <a:bodyPr/>
          <a:lstStyle>
            <a:lvl1pPr marL="0" indent="0">
              <a:buNone/>
              <a:defRPr sz="4454"/>
            </a:lvl1pPr>
            <a:lvl2pPr marL="1272616" indent="0">
              <a:buNone/>
              <a:defRPr sz="3897"/>
            </a:lvl2pPr>
            <a:lvl3pPr marL="2545232" indent="0">
              <a:buNone/>
              <a:defRPr sz="3340"/>
            </a:lvl3pPr>
            <a:lvl4pPr marL="3817849" indent="0">
              <a:buNone/>
              <a:defRPr sz="2784"/>
            </a:lvl4pPr>
            <a:lvl5pPr marL="5090465" indent="0">
              <a:buNone/>
              <a:defRPr sz="2784"/>
            </a:lvl5pPr>
            <a:lvl6pPr marL="6363081" indent="0">
              <a:buNone/>
              <a:defRPr sz="2784"/>
            </a:lvl6pPr>
            <a:lvl7pPr marL="7635697" indent="0">
              <a:buNone/>
              <a:defRPr sz="2784"/>
            </a:lvl7pPr>
            <a:lvl8pPr marL="8908313" indent="0">
              <a:buNone/>
              <a:defRPr sz="2784"/>
            </a:lvl8pPr>
            <a:lvl9pPr marL="10180930" indent="0">
              <a:buNone/>
              <a:defRPr sz="2784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9426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49852" y="1916661"/>
            <a:ext cx="21952685" cy="6958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9852" y="9583264"/>
            <a:ext cx="21952685" cy="22841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49852" y="33366432"/>
            <a:ext cx="5726787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CF64B-10ED-4442-B8BB-57530B777B26}" type="datetimeFigureOut">
              <a:rPr lang="zh-TW" altLang="en-US" smtClean="0"/>
              <a:t>2017/3/4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31104" y="33366432"/>
            <a:ext cx="8590181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975749" y="33366432"/>
            <a:ext cx="5726787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373A1-F07D-4FD4-A0D9-E9063B347E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101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545232" rtl="0" eaLnBrk="1" latinLnBrk="0" hangingPunct="1">
        <a:lnSpc>
          <a:spcPct val="90000"/>
        </a:lnSpc>
        <a:spcBef>
          <a:spcPct val="0"/>
        </a:spcBef>
        <a:buNone/>
        <a:defRPr sz="122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36308" indent="-636308" algn="l" defTabSz="2545232" rtl="0" eaLnBrk="1" latinLnBrk="0" hangingPunct="1">
        <a:lnSpc>
          <a:spcPct val="90000"/>
        </a:lnSpc>
        <a:spcBef>
          <a:spcPts val="2784"/>
        </a:spcBef>
        <a:buFont typeface="Arial" panose="020B0604020202020204" pitchFamily="34" charset="0"/>
        <a:buChar char="•"/>
        <a:defRPr sz="7794" kern="1200">
          <a:solidFill>
            <a:schemeClr val="tx1"/>
          </a:solidFill>
          <a:latin typeface="+mn-lt"/>
          <a:ea typeface="+mn-ea"/>
          <a:cs typeface="+mn-cs"/>
        </a:defRPr>
      </a:lvl1pPr>
      <a:lvl2pPr marL="1908924" indent="-636308" algn="l" defTabSz="2545232" rtl="0" eaLnBrk="1" latinLnBrk="0" hangingPunct="1">
        <a:lnSpc>
          <a:spcPct val="90000"/>
        </a:lnSpc>
        <a:spcBef>
          <a:spcPts val="1392"/>
        </a:spcBef>
        <a:buFont typeface="Arial" panose="020B0604020202020204" pitchFamily="34" charset="0"/>
        <a:buChar char="•"/>
        <a:defRPr sz="6680" kern="1200">
          <a:solidFill>
            <a:schemeClr val="tx1"/>
          </a:solidFill>
          <a:latin typeface="+mn-lt"/>
          <a:ea typeface="+mn-ea"/>
          <a:cs typeface="+mn-cs"/>
        </a:defRPr>
      </a:lvl2pPr>
      <a:lvl3pPr marL="3181541" indent="-636308" algn="l" defTabSz="2545232" rtl="0" eaLnBrk="1" latinLnBrk="0" hangingPunct="1">
        <a:lnSpc>
          <a:spcPct val="90000"/>
        </a:lnSpc>
        <a:spcBef>
          <a:spcPts val="1392"/>
        </a:spcBef>
        <a:buFont typeface="Arial" panose="020B0604020202020204" pitchFamily="34" charset="0"/>
        <a:buChar char="•"/>
        <a:defRPr sz="5567" kern="1200">
          <a:solidFill>
            <a:schemeClr val="tx1"/>
          </a:solidFill>
          <a:latin typeface="+mn-lt"/>
          <a:ea typeface="+mn-ea"/>
          <a:cs typeface="+mn-cs"/>
        </a:defRPr>
      </a:lvl3pPr>
      <a:lvl4pPr marL="4454157" indent="-636308" algn="l" defTabSz="2545232" rtl="0" eaLnBrk="1" latinLnBrk="0" hangingPunct="1">
        <a:lnSpc>
          <a:spcPct val="90000"/>
        </a:lnSpc>
        <a:spcBef>
          <a:spcPts val="1392"/>
        </a:spcBef>
        <a:buFont typeface="Arial" panose="020B0604020202020204" pitchFamily="34" charset="0"/>
        <a:buChar char="•"/>
        <a:defRPr sz="5010" kern="1200">
          <a:solidFill>
            <a:schemeClr val="tx1"/>
          </a:solidFill>
          <a:latin typeface="+mn-lt"/>
          <a:ea typeface="+mn-ea"/>
          <a:cs typeface="+mn-cs"/>
        </a:defRPr>
      </a:lvl4pPr>
      <a:lvl5pPr marL="5726773" indent="-636308" algn="l" defTabSz="2545232" rtl="0" eaLnBrk="1" latinLnBrk="0" hangingPunct="1">
        <a:lnSpc>
          <a:spcPct val="90000"/>
        </a:lnSpc>
        <a:spcBef>
          <a:spcPts val="1392"/>
        </a:spcBef>
        <a:buFont typeface="Arial" panose="020B0604020202020204" pitchFamily="34" charset="0"/>
        <a:buChar char="•"/>
        <a:defRPr sz="5010" kern="1200">
          <a:solidFill>
            <a:schemeClr val="tx1"/>
          </a:solidFill>
          <a:latin typeface="+mn-lt"/>
          <a:ea typeface="+mn-ea"/>
          <a:cs typeface="+mn-cs"/>
        </a:defRPr>
      </a:lvl5pPr>
      <a:lvl6pPr marL="6999389" indent="-636308" algn="l" defTabSz="2545232" rtl="0" eaLnBrk="1" latinLnBrk="0" hangingPunct="1">
        <a:lnSpc>
          <a:spcPct val="90000"/>
        </a:lnSpc>
        <a:spcBef>
          <a:spcPts val="1392"/>
        </a:spcBef>
        <a:buFont typeface="Arial" panose="020B0604020202020204" pitchFamily="34" charset="0"/>
        <a:buChar char="•"/>
        <a:defRPr sz="5010" kern="1200">
          <a:solidFill>
            <a:schemeClr val="tx1"/>
          </a:solidFill>
          <a:latin typeface="+mn-lt"/>
          <a:ea typeface="+mn-ea"/>
          <a:cs typeface="+mn-cs"/>
        </a:defRPr>
      </a:lvl6pPr>
      <a:lvl7pPr marL="8272005" indent="-636308" algn="l" defTabSz="2545232" rtl="0" eaLnBrk="1" latinLnBrk="0" hangingPunct="1">
        <a:lnSpc>
          <a:spcPct val="90000"/>
        </a:lnSpc>
        <a:spcBef>
          <a:spcPts val="1392"/>
        </a:spcBef>
        <a:buFont typeface="Arial" panose="020B0604020202020204" pitchFamily="34" charset="0"/>
        <a:buChar char="•"/>
        <a:defRPr sz="5010" kern="1200">
          <a:solidFill>
            <a:schemeClr val="tx1"/>
          </a:solidFill>
          <a:latin typeface="+mn-lt"/>
          <a:ea typeface="+mn-ea"/>
          <a:cs typeface="+mn-cs"/>
        </a:defRPr>
      </a:lvl7pPr>
      <a:lvl8pPr marL="9544622" indent="-636308" algn="l" defTabSz="2545232" rtl="0" eaLnBrk="1" latinLnBrk="0" hangingPunct="1">
        <a:lnSpc>
          <a:spcPct val="90000"/>
        </a:lnSpc>
        <a:spcBef>
          <a:spcPts val="1392"/>
        </a:spcBef>
        <a:buFont typeface="Arial" panose="020B0604020202020204" pitchFamily="34" charset="0"/>
        <a:buChar char="•"/>
        <a:defRPr sz="5010" kern="1200">
          <a:solidFill>
            <a:schemeClr val="tx1"/>
          </a:solidFill>
          <a:latin typeface="+mn-lt"/>
          <a:ea typeface="+mn-ea"/>
          <a:cs typeface="+mn-cs"/>
        </a:defRPr>
      </a:lvl8pPr>
      <a:lvl9pPr marL="10817238" indent="-636308" algn="l" defTabSz="2545232" rtl="0" eaLnBrk="1" latinLnBrk="0" hangingPunct="1">
        <a:lnSpc>
          <a:spcPct val="90000"/>
        </a:lnSpc>
        <a:spcBef>
          <a:spcPts val="1392"/>
        </a:spcBef>
        <a:buFont typeface="Arial" panose="020B0604020202020204" pitchFamily="34" charset="0"/>
        <a:buChar char="•"/>
        <a:defRPr sz="50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45232" rtl="0" eaLnBrk="1" latinLnBrk="0" hangingPunct="1">
        <a:defRPr sz="5010" kern="1200">
          <a:solidFill>
            <a:schemeClr val="tx1"/>
          </a:solidFill>
          <a:latin typeface="+mn-lt"/>
          <a:ea typeface="+mn-ea"/>
          <a:cs typeface="+mn-cs"/>
        </a:defRPr>
      </a:lvl1pPr>
      <a:lvl2pPr marL="1272616" algn="l" defTabSz="2545232" rtl="0" eaLnBrk="1" latinLnBrk="0" hangingPunct="1">
        <a:defRPr sz="5010" kern="1200">
          <a:solidFill>
            <a:schemeClr val="tx1"/>
          </a:solidFill>
          <a:latin typeface="+mn-lt"/>
          <a:ea typeface="+mn-ea"/>
          <a:cs typeface="+mn-cs"/>
        </a:defRPr>
      </a:lvl2pPr>
      <a:lvl3pPr marL="2545232" algn="l" defTabSz="2545232" rtl="0" eaLnBrk="1" latinLnBrk="0" hangingPunct="1">
        <a:defRPr sz="5010" kern="1200">
          <a:solidFill>
            <a:schemeClr val="tx1"/>
          </a:solidFill>
          <a:latin typeface="+mn-lt"/>
          <a:ea typeface="+mn-ea"/>
          <a:cs typeface="+mn-cs"/>
        </a:defRPr>
      </a:lvl3pPr>
      <a:lvl4pPr marL="3817849" algn="l" defTabSz="2545232" rtl="0" eaLnBrk="1" latinLnBrk="0" hangingPunct="1">
        <a:defRPr sz="5010" kern="1200">
          <a:solidFill>
            <a:schemeClr val="tx1"/>
          </a:solidFill>
          <a:latin typeface="+mn-lt"/>
          <a:ea typeface="+mn-ea"/>
          <a:cs typeface="+mn-cs"/>
        </a:defRPr>
      </a:lvl4pPr>
      <a:lvl5pPr marL="5090465" algn="l" defTabSz="2545232" rtl="0" eaLnBrk="1" latinLnBrk="0" hangingPunct="1">
        <a:defRPr sz="5010" kern="1200">
          <a:solidFill>
            <a:schemeClr val="tx1"/>
          </a:solidFill>
          <a:latin typeface="+mn-lt"/>
          <a:ea typeface="+mn-ea"/>
          <a:cs typeface="+mn-cs"/>
        </a:defRPr>
      </a:lvl5pPr>
      <a:lvl6pPr marL="6363081" algn="l" defTabSz="2545232" rtl="0" eaLnBrk="1" latinLnBrk="0" hangingPunct="1">
        <a:defRPr sz="5010" kern="1200">
          <a:solidFill>
            <a:schemeClr val="tx1"/>
          </a:solidFill>
          <a:latin typeface="+mn-lt"/>
          <a:ea typeface="+mn-ea"/>
          <a:cs typeface="+mn-cs"/>
        </a:defRPr>
      </a:lvl6pPr>
      <a:lvl7pPr marL="7635697" algn="l" defTabSz="2545232" rtl="0" eaLnBrk="1" latinLnBrk="0" hangingPunct="1">
        <a:defRPr sz="5010" kern="1200">
          <a:solidFill>
            <a:schemeClr val="tx1"/>
          </a:solidFill>
          <a:latin typeface="+mn-lt"/>
          <a:ea typeface="+mn-ea"/>
          <a:cs typeface="+mn-cs"/>
        </a:defRPr>
      </a:lvl7pPr>
      <a:lvl8pPr marL="8908313" algn="l" defTabSz="2545232" rtl="0" eaLnBrk="1" latinLnBrk="0" hangingPunct="1">
        <a:defRPr sz="5010" kern="1200">
          <a:solidFill>
            <a:schemeClr val="tx1"/>
          </a:solidFill>
          <a:latin typeface="+mn-lt"/>
          <a:ea typeface="+mn-ea"/>
          <a:cs typeface="+mn-cs"/>
        </a:defRPr>
      </a:lvl8pPr>
      <a:lvl9pPr marL="10180930" algn="l" defTabSz="2545232" rtl="0" eaLnBrk="1" latinLnBrk="0" hangingPunct="1">
        <a:defRPr sz="50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 flipH="1">
            <a:off x="3449953" y="1108710"/>
            <a:ext cx="1379221" cy="1323439"/>
          </a:xfrm>
          <a:prstGeom prst="rect">
            <a:avLst/>
          </a:prstGeom>
          <a:solidFill>
            <a:srgbClr val="D5EAD8"/>
          </a:solidFill>
        </p:spPr>
        <p:txBody>
          <a:bodyPr wrap="square" rtlCol="0">
            <a:spAutoFit/>
          </a:bodyPr>
          <a:lstStyle/>
          <a:p>
            <a:r>
              <a:rPr lang="en-US" altLang="zh-TW" sz="8000" i="1" dirty="0" smtClean="0">
                <a:ln w="12700">
                  <a:solidFill>
                    <a:srgbClr val="E50012"/>
                  </a:solidFill>
                </a:ln>
                <a:solidFill>
                  <a:srgbClr val="E50012"/>
                </a:solidFill>
                <a:effectLst>
                  <a:glow rad="127000">
                    <a:schemeClr val="bg1"/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endParaRPr lang="zh-TW" altLang="en-US" sz="8000" i="1" dirty="0">
              <a:ln w="12700">
                <a:solidFill>
                  <a:srgbClr val="E50012"/>
                </a:solidFill>
              </a:ln>
              <a:solidFill>
                <a:srgbClr val="E50012"/>
              </a:solidFill>
              <a:effectLst>
                <a:glow rad="127000">
                  <a:schemeClr val="bg1"/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/>
          <p:cNvSpPr txBox="1"/>
          <p:nvPr/>
        </p:nvSpPr>
        <p:spPr>
          <a:xfrm flipH="1">
            <a:off x="7412352" y="3890010"/>
            <a:ext cx="1426848" cy="830997"/>
          </a:xfrm>
          <a:prstGeom prst="rect">
            <a:avLst/>
          </a:prstGeom>
          <a:solidFill>
            <a:srgbClr val="D5EAD8"/>
          </a:solidFill>
        </p:spPr>
        <p:txBody>
          <a:bodyPr wrap="square" rtlCol="0">
            <a:spAutoFit/>
          </a:bodyPr>
          <a:lstStyle/>
          <a:p>
            <a:r>
              <a:rPr lang="en-US" altLang="zh-TW" sz="4800" i="1" dirty="0" smtClean="0">
                <a:ln w="12700">
                  <a:solidFill>
                    <a:srgbClr val="E40082"/>
                  </a:solidFill>
                </a:ln>
                <a:solidFill>
                  <a:srgbClr val="E40082"/>
                </a:solidFill>
                <a:effectLst>
                  <a:glow rad="101600">
                    <a:schemeClr val="bg1"/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12th</a:t>
            </a:r>
            <a:endParaRPr lang="zh-TW" altLang="en-US" sz="4800" i="1" dirty="0">
              <a:ln w="12700">
                <a:solidFill>
                  <a:srgbClr val="E40082"/>
                </a:solidFill>
              </a:ln>
              <a:solidFill>
                <a:srgbClr val="E40082"/>
              </a:solidFill>
              <a:effectLst>
                <a:glow rad="101600">
                  <a:schemeClr val="bg1"/>
                </a:glo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4629149" y="5092154"/>
            <a:ext cx="112308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軟體與嵌入式平台應用組</a:t>
            </a:r>
            <a:endParaRPr lang="zh-TW" altLang="en-US" sz="6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20183474" y="5092154"/>
            <a:ext cx="2162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A-033</a:t>
            </a:r>
            <a:endParaRPr lang="zh-TW" altLang="en-US" sz="6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623697" y="7809137"/>
            <a:ext cx="222464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5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</a:t>
            </a:r>
            <a:r>
              <a:rPr lang="zh-TW" altLang="zh-TW" sz="5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本</a:t>
            </a:r>
            <a:r>
              <a:rPr lang="zh-TW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作品使用嵌入式晶片、感測控制、</a:t>
            </a:r>
            <a:r>
              <a:rPr lang="en-US" altLang="zh-TW" sz="5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ZigBee</a:t>
            </a:r>
            <a:r>
              <a:rPr lang="zh-TW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無線感測網路、與藍芽低功耗</a:t>
            </a:r>
            <a:r>
              <a:rPr lang="en-US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(BLE)</a:t>
            </a:r>
            <a:r>
              <a:rPr lang="zh-TW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技術，在農田中建置物聯網裝置，稱為「農田守護者」。嵌入式晶片</a:t>
            </a:r>
            <a:r>
              <a:rPr lang="en-US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ATMega328</a:t>
            </a:r>
            <a:r>
              <a:rPr lang="zh-TW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作裝置</a:t>
            </a:r>
            <a:r>
              <a:rPr lang="en-US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MCU</a:t>
            </a:r>
            <a:r>
              <a:rPr lang="zh-TW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5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ZigBee</a:t>
            </a:r>
            <a:r>
              <a:rPr lang="zh-TW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無線感測網路引入</a:t>
            </a:r>
            <a:r>
              <a:rPr lang="en-US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CC2530</a:t>
            </a:r>
            <a:r>
              <a:rPr lang="zh-TW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、芽低功耗</a:t>
            </a:r>
            <a:r>
              <a:rPr lang="en-US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(BLE)</a:t>
            </a:r>
            <a:r>
              <a:rPr lang="zh-TW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技術使用</a:t>
            </a:r>
            <a:r>
              <a:rPr lang="en-US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CC2541</a:t>
            </a:r>
            <a:r>
              <a:rPr lang="zh-TW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等</a:t>
            </a:r>
            <a:r>
              <a:rPr lang="zh-TW" altLang="zh-TW" sz="5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技術</a:t>
            </a:r>
            <a:r>
              <a:rPr lang="zh-TW" altLang="en-US" sz="5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r>
              <a:rPr lang="zh-TW" altLang="zh-TW" sz="5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本</a:t>
            </a:r>
            <a:r>
              <a:rPr lang="zh-TW" altLang="zh-TW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裝置設計概念下</a:t>
            </a:r>
            <a:r>
              <a:rPr lang="zh-TW" altLang="zh-TW" sz="5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endParaRPr lang="en-US" altLang="zh-TW" sz="54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9492345" y="6659157"/>
            <a:ext cx="654538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題目</a:t>
            </a:r>
            <a:r>
              <a:rPr lang="en-US" altLang="zh-TW" sz="66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zh-TW" sz="66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農田</a:t>
            </a:r>
            <a:r>
              <a:rPr lang="zh-TW" altLang="zh-TW" sz="6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守護者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1" name="群組 10"/>
          <p:cNvGrpSpPr/>
          <p:nvPr/>
        </p:nvGrpSpPr>
        <p:grpSpPr>
          <a:xfrm>
            <a:off x="1623697" y="11395300"/>
            <a:ext cx="10876144" cy="6552456"/>
            <a:chOff x="7520157" y="21373947"/>
            <a:chExt cx="11756572" cy="7991892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0157" y="21373947"/>
              <a:ext cx="11756572" cy="7338774"/>
            </a:xfrm>
            <a:prstGeom prst="rect">
              <a:avLst/>
            </a:prstGeom>
          </p:spPr>
        </p:pic>
        <p:sp>
          <p:nvSpPr>
            <p:cNvPr id="10" name="文字方塊 9"/>
            <p:cNvSpPr txBox="1"/>
            <p:nvPr/>
          </p:nvSpPr>
          <p:spPr>
            <a:xfrm>
              <a:off x="11749503" y="28442509"/>
              <a:ext cx="34399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54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系統架構</a:t>
              </a:r>
              <a:endParaRPr lang="zh-TW" altLang="en-US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12944436" y="11163300"/>
            <a:ext cx="10561784" cy="7090572"/>
            <a:chOff x="1907253" y="21228087"/>
            <a:chExt cx="11136346" cy="7090573"/>
          </a:xfrm>
        </p:grpSpPr>
        <p:pic>
          <p:nvPicPr>
            <p:cNvPr id="12" name="圖片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253" y="21228087"/>
              <a:ext cx="11136346" cy="626419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3" name="文字方塊 12"/>
            <p:cNvSpPr txBox="1"/>
            <p:nvPr/>
          </p:nvSpPr>
          <p:spPr>
            <a:xfrm>
              <a:off x="3603007" y="27395330"/>
              <a:ext cx="836506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5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外埔鄉</a:t>
              </a:r>
              <a:r>
                <a:rPr lang="zh-TW" altLang="en-US" sz="5400" dirty="0" smtClean="0">
                  <a:latin typeface="標楷體" panose="03000509000000000000" pitchFamily="65" charset="-120"/>
                  <a:ea typeface="標楷體" panose="03000509000000000000" pitchFamily="65" charset="-120"/>
                </a:rPr>
                <a:t>農田實地</a:t>
              </a:r>
              <a:r>
                <a:rPr lang="zh-TW" altLang="en-US" sz="5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驅鳥測試</a:t>
              </a:r>
              <a:endPara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0" y="0"/>
            <a:ext cx="25452388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pSp>
        <p:nvGrpSpPr>
          <p:cNvPr id="23" name="群組 22"/>
          <p:cNvGrpSpPr/>
          <p:nvPr/>
        </p:nvGrpSpPr>
        <p:grpSpPr>
          <a:xfrm>
            <a:off x="2085779" y="27981653"/>
            <a:ext cx="9820554" cy="7063642"/>
            <a:chOff x="13902454" y="12878729"/>
            <a:chExt cx="9820554" cy="7709336"/>
          </a:xfrm>
        </p:grpSpPr>
        <p:pic>
          <p:nvPicPr>
            <p:cNvPr id="1025" name="Picture 1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02454" y="12878729"/>
              <a:ext cx="9820554" cy="678600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文字方塊 15"/>
            <p:cNvSpPr txBox="1"/>
            <p:nvPr/>
          </p:nvSpPr>
          <p:spPr>
            <a:xfrm>
              <a:off x="17050103" y="19664734"/>
              <a:ext cx="3525257" cy="923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54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BLE</a:t>
              </a:r>
              <a:r>
                <a:rPr lang="zh-TW" altLang="en-US" sz="54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控制</a:t>
              </a:r>
              <a:endParaRPr lang="en-US" altLang="zh-TW" sz="54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" name="群組 21"/>
          <p:cNvGrpSpPr/>
          <p:nvPr/>
        </p:nvGrpSpPr>
        <p:grpSpPr>
          <a:xfrm>
            <a:off x="13636842" y="28168843"/>
            <a:ext cx="9820554" cy="6548829"/>
            <a:chOff x="13811542" y="27379224"/>
            <a:chExt cx="10002378" cy="7654669"/>
          </a:xfrm>
        </p:grpSpPr>
        <p:pic>
          <p:nvPicPr>
            <p:cNvPr id="18" name="圖片 1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11542" y="27379224"/>
              <a:ext cx="10002378" cy="6689049"/>
            </a:xfrm>
            <a:prstGeom prst="rect">
              <a:avLst/>
            </a:prstGeom>
          </p:spPr>
        </p:pic>
        <p:sp>
          <p:nvSpPr>
            <p:cNvPr id="21" name="文字方塊 20"/>
            <p:cNvSpPr txBox="1"/>
            <p:nvPr/>
          </p:nvSpPr>
          <p:spPr>
            <a:xfrm>
              <a:off x="16062556" y="34110563"/>
              <a:ext cx="585039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5400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雲端環境數據紀錄</a:t>
              </a:r>
              <a:endParaRPr lang="zh-TW" altLang="en-US" sz="5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4" name="文字方塊 23"/>
          <p:cNvSpPr txBox="1"/>
          <p:nvPr/>
        </p:nvSpPr>
        <p:spPr>
          <a:xfrm>
            <a:off x="1582262" y="18453584"/>
            <a:ext cx="22287863" cy="9233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sz="4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1.</a:t>
            </a:r>
            <a:r>
              <a:rPr lang="zh-TW" altLang="zh-TW" sz="4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「農田守護者」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基本配備的微波感應模組與大功率的</a:t>
            </a:r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MP3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播放喇叭，可偵測鳥群來襲，播放不同的驅鳥聲音。</a:t>
            </a:r>
          </a:p>
          <a:p>
            <a:pPr algn="just"/>
            <a:r>
              <a:rPr lang="en-US" altLang="zh-TW" sz="4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</a:t>
            </a:r>
            <a:r>
              <a:rPr lang="en-US" altLang="zh-TW" sz="4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r>
              <a:rPr lang="zh-TW" altLang="zh-TW" sz="4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「農田守護者」</a:t>
            </a:r>
            <a:r>
              <a:rPr lang="zh-TW" altLang="zh-TW" sz="4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考慮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田野間配線不易，使用太陽能來供應電源。「農田守護者」配備太陽能板，提供無線化供電功能。</a:t>
            </a:r>
          </a:p>
          <a:p>
            <a:pPr algn="just"/>
            <a:r>
              <a:rPr lang="en-US" altLang="zh-TW" sz="4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3.</a:t>
            </a:r>
            <a:r>
              <a:rPr lang="zh-TW" altLang="zh-TW" sz="4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「農田守護者」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配備</a:t>
            </a:r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CC2541-BLE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模組，可以讓農夫從手機直接啟動驅鳥喇叭，驅散鳥群。</a:t>
            </a:r>
          </a:p>
          <a:p>
            <a:pPr algn="just"/>
            <a:r>
              <a:rPr lang="en-US" altLang="zh-TW" sz="4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4.</a:t>
            </a:r>
            <a:r>
              <a:rPr lang="zh-TW" altLang="zh-TW" sz="4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「農田守護者」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配備</a:t>
            </a:r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CC2530-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無線感測模組，可在農田中建置</a:t>
            </a:r>
            <a:r>
              <a:rPr lang="en-US" altLang="zh-TW" sz="48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ZigBee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無線網路，蒐集鳥群出沒時間、喇叭播放驅鳥聲音效果分析</a:t>
            </a:r>
            <a:r>
              <a:rPr lang="zh-TW" altLang="zh-TW" sz="4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，藉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由無線網路傳回農家電腦，紀錄分析，做微調變驅鳥策略參考。</a:t>
            </a:r>
          </a:p>
          <a:p>
            <a:pPr algn="just"/>
            <a:r>
              <a:rPr lang="en-US" altLang="zh-TW" sz="4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5</a:t>
            </a:r>
            <a:r>
              <a:rPr lang="en-US" altLang="zh-TW" sz="4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r>
              <a:rPr lang="zh-TW" altLang="zh-TW" sz="4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「農田守護者」</a:t>
            </a:r>
            <a:r>
              <a:rPr lang="zh-TW" altLang="zh-TW" sz="4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農田建置</a:t>
            </a:r>
            <a:r>
              <a:rPr lang="en-US" altLang="zh-TW" sz="48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ZigBee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無線網路，加裝空氣</a:t>
            </a:r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土壤溫濕度感測器，或土壤酸值感測器，協助農夫</a:t>
            </a:r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巡田水</a:t>
            </a:r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</a:t>
            </a:r>
            <a:r>
              <a:rPr lang="zh-TW" altLang="zh-TW" sz="4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工作或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提醒施肥。數據</a:t>
            </a:r>
            <a:r>
              <a:rPr lang="zh-TW" altLang="zh-TW" sz="4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資料可</a:t>
            </a:r>
            <a:r>
              <a:rPr lang="zh-TW" altLang="en-US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透過</a:t>
            </a:r>
            <a:r>
              <a:rPr lang="zh-TW" altLang="zh-TW" sz="4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網路</a:t>
            </a:r>
            <a:r>
              <a:rPr lang="zh-TW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閘道器上傳雲端，讓農民充分掌握農田環境與土壤狀況，進一步做農田大數據分析。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7952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3017</TotalTime>
  <Words>334</Words>
  <Application>Microsoft Office PowerPoint</Application>
  <PresentationFormat>自訂</PresentationFormat>
  <Paragraphs>15</Paragraphs>
  <Slides>1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2" baseType="lpstr">
      <vt:lpstr>Office 佈景主題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Kira</dc:creator>
  <cp:lastModifiedBy>user</cp:lastModifiedBy>
  <cp:revision>15</cp:revision>
  <dcterms:created xsi:type="dcterms:W3CDTF">2015-02-16T08:19:47Z</dcterms:created>
  <dcterms:modified xsi:type="dcterms:W3CDTF">2017-03-06T06:33:51Z</dcterms:modified>
</cp:coreProperties>
</file>

<file path=docProps/thumbnail.jpeg>
</file>